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1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4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4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2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3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00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44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0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2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278E4-B19D-47F0-BDB4-2748F6DE025D}" type="datetimeFigureOut">
              <a:rPr lang="en-US" smtClean="0"/>
              <a:t>25-Mar-23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4BA83-7E2E-4CAC-B1A6-4CF3C5A9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8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3189" y="3429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788700" y="514350"/>
            <a:ext cx="75992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tậ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GB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18" y="1731818"/>
            <a:ext cx="7315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251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3189" y="3429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09" y="7620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861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</dc:creator>
  <cp:lastModifiedBy>FAMILY</cp:lastModifiedBy>
  <cp:revision>1</cp:revision>
  <dcterms:created xsi:type="dcterms:W3CDTF">2023-03-25T04:03:57Z</dcterms:created>
  <dcterms:modified xsi:type="dcterms:W3CDTF">2023-03-25T04:09:19Z</dcterms:modified>
</cp:coreProperties>
</file>